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1"/>
  </p:sldMasterIdLst>
  <p:notesMasterIdLst>
    <p:notesMasterId r:id="rId38"/>
  </p:notesMasterIdLst>
  <p:sldIdLst>
    <p:sldId id="333" r:id="rId2"/>
    <p:sldId id="334" r:id="rId3"/>
    <p:sldId id="335" r:id="rId4"/>
    <p:sldId id="350" r:id="rId5"/>
    <p:sldId id="289" r:id="rId6"/>
    <p:sldId id="322" r:id="rId7"/>
    <p:sldId id="310" r:id="rId8"/>
    <p:sldId id="314" r:id="rId9"/>
    <p:sldId id="336" r:id="rId10"/>
    <p:sldId id="338" r:id="rId11"/>
    <p:sldId id="290" r:id="rId12"/>
    <p:sldId id="315" r:id="rId13"/>
    <p:sldId id="339" r:id="rId14"/>
    <p:sldId id="340" r:id="rId15"/>
    <p:sldId id="332" r:id="rId16"/>
    <p:sldId id="328" r:id="rId17"/>
    <p:sldId id="341" r:id="rId18"/>
    <p:sldId id="330" r:id="rId19"/>
    <p:sldId id="296" r:id="rId20"/>
    <p:sldId id="313" r:id="rId21"/>
    <p:sldId id="300" r:id="rId22"/>
    <p:sldId id="291" r:id="rId23"/>
    <p:sldId id="297" r:id="rId24"/>
    <p:sldId id="319" r:id="rId25"/>
    <p:sldId id="312" r:id="rId26"/>
    <p:sldId id="337" r:id="rId27"/>
    <p:sldId id="317" r:id="rId28"/>
    <p:sldId id="318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00FF"/>
        </a:solidFill>
        <a:latin typeface="VNI-Helve-Condense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0000CC"/>
    <a:srgbClr val="003300"/>
    <a:srgbClr val="FFFF3F"/>
    <a:srgbClr val="D2C410"/>
    <a:srgbClr val="DFEF11"/>
    <a:srgbClr val="FFCC00"/>
    <a:srgbClr val="FFCCFF"/>
    <a:srgbClr val="66FF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2" autoAdjust="0"/>
    <p:restoredTop sz="95915" autoAdjust="0"/>
  </p:normalViewPr>
  <p:slideViewPr>
    <p:cSldViewPr>
      <p:cViewPr>
        <p:scale>
          <a:sx n="70" d="100"/>
          <a:sy n="70" d="100"/>
        </p:scale>
        <p:origin x="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notesViewPr>
    <p:cSldViewPr>
      <p:cViewPr varScale="1">
        <p:scale>
          <a:sx n="36" d="100"/>
          <a:sy n="36" d="100"/>
        </p:scale>
        <p:origin x="-94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B2324-736D-4CA1-942D-63AA37F799A2}" type="doc">
      <dgm:prSet loTypeId="urn:microsoft.com/office/officeart/2005/8/layout/vList3" loCatId="picture" qsTypeId="urn:microsoft.com/office/officeart/2005/8/quickstyle/3d3" qsCatId="3D" csTypeId="urn:microsoft.com/office/officeart/2005/8/colors/colorful5" csCatId="colorful" phldr="1"/>
      <dgm:spPr/>
    </dgm:pt>
    <dgm:pt modelId="{A9E163DA-3562-492C-B694-16D6A1C62D26}">
      <dgm:prSet phldrT="[Text]"/>
      <dgm:spPr/>
      <dgm:t>
        <a:bodyPr/>
        <a:lstStyle/>
        <a:p>
          <a:r>
            <a:rPr lang="en-US" dirty="0" err="1" smtClean="0"/>
            <a:t>Máy</a:t>
          </a:r>
          <a:r>
            <a:rPr lang="en-US" dirty="0" smtClean="0"/>
            <a:t> </a:t>
          </a:r>
          <a:r>
            <a:rPr lang="en-US" dirty="0" err="1" smtClean="0"/>
            <a:t>xay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tố</a:t>
          </a:r>
          <a:endParaRPr lang="en-US" dirty="0"/>
        </a:p>
      </dgm:t>
    </dgm:pt>
    <dgm:pt modelId="{A526EA6A-1902-4FEB-AD49-DAC133345007}" type="parTrans" cxnId="{38021B18-F5F8-4823-A4B3-C1AE68DD91C0}">
      <dgm:prSet/>
      <dgm:spPr/>
      <dgm:t>
        <a:bodyPr/>
        <a:lstStyle/>
        <a:p>
          <a:endParaRPr lang="en-US"/>
        </a:p>
      </dgm:t>
    </dgm:pt>
    <dgm:pt modelId="{3C775AE8-29CF-45B9-81A5-B11EF96CE60C}" type="sibTrans" cxnId="{38021B18-F5F8-4823-A4B3-C1AE68DD91C0}">
      <dgm:prSet/>
      <dgm:spPr/>
      <dgm:t>
        <a:bodyPr/>
        <a:lstStyle/>
        <a:p>
          <a:endParaRPr lang="en-US"/>
        </a:p>
      </dgm:t>
    </dgm:pt>
    <dgm:pt modelId="{0E70A83E-84EC-4E42-8619-28F8D4665DB0}">
      <dgm:prSet phldrT="[Text]"/>
      <dgm:spPr/>
      <dgm:t>
        <a:bodyPr/>
        <a:lstStyle/>
        <a:p>
          <a:r>
            <a:rPr lang="en-US" dirty="0" err="1" smtClean="0"/>
            <a:t>Quạt</a:t>
          </a:r>
          <a:r>
            <a:rPr lang="en-US" dirty="0" smtClean="0"/>
            <a:t> </a:t>
          </a:r>
          <a:r>
            <a:rPr lang="en-US" dirty="0" err="1" smtClean="0"/>
            <a:t>điện</a:t>
          </a:r>
          <a:endParaRPr lang="en-US" dirty="0"/>
        </a:p>
      </dgm:t>
    </dgm:pt>
    <dgm:pt modelId="{54223195-8E65-4658-87F1-08B4EFD7CD32}" type="parTrans" cxnId="{0B192A93-1437-406D-BA51-3002E8512B87}">
      <dgm:prSet/>
      <dgm:spPr/>
      <dgm:t>
        <a:bodyPr/>
        <a:lstStyle/>
        <a:p>
          <a:endParaRPr lang="en-US"/>
        </a:p>
      </dgm:t>
    </dgm:pt>
    <dgm:pt modelId="{6DEABAA5-835D-425C-8E0C-C2F2FD83E833}" type="sibTrans" cxnId="{0B192A93-1437-406D-BA51-3002E8512B87}">
      <dgm:prSet/>
      <dgm:spPr/>
      <dgm:t>
        <a:bodyPr/>
        <a:lstStyle/>
        <a:p>
          <a:endParaRPr lang="en-US"/>
        </a:p>
      </dgm:t>
    </dgm:pt>
    <dgm:pt modelId="{8A7138D7-1C9F-4788-9F7D-0C046F2E475D}">
      <dgm:prSet phldrT="[Text]"/>
      <dgm:spPr/>
      <dgm:t>
        <a:bodyPr/>
        <a:lstStyle/>
        <a:p>
          <a:r>
            <a:rPr lang="en-US" dirty="0" err="1" smtClean="0"/>
            <a:t>Tủ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DBACB1FB-E252-4BC1-9769-46C6C6C9F726}" type="parTrans" cxnId="{3C46F34C-516F-48AD-89BB-E875445BE93B}">
      <dgm:prSet/>
      <dgm:spPr/>
      <dgm:t>
        <a:bodyPr/>
        <a:lstStyle/>
        <a:p>
          <a:endParaRPr lang="en-US"/>
        </a:p>
      </dgm:t>
    </dgm:pt>
    <dgm:pt modelId="{516AFABE-B7A1-4C89-8D0E-E607CD9C187F}" type="sibTrans" cxnId="{3C46F34C-516F-48AD-89BB-E875445BE93B}">
      <dgm:prSet/>
      <dgm:spPr/>
      <dgm:t>
        <a:bodyPr/>
        <a:lstStyle/>
        <a:p>
          <a:endParaRPr lang="en-US"/>
        </a:p>
      </dgm:t>
    </dgm:pt>
    <dgm:pt modelId="{8F73E4AF-7366-42B1-86B3-B09C5692FA08}">
      <dgm:prSet phldrT="[Text]"/>
      <dgm:spPr/>
      <dgm:t>
        <a:bodyPr/>
        <a:lstStyle/>
        <a:p>
          <a:r>
            <a:rPr lang="en-US" dirty="0" err="1" smtClean="0"/>
            <a:t>Máy</a:t>
          </a:r>
          <a:r>
            <a:rPr lang="en-US" dirty="0" smtClean="0"/>
            <a:t> </a:t>
          </a:r>
          <a:r>
            <a:rPr lang="en-US" dirty="0" err="1" smtClean="0"/>
            <a:t>khuấy</a:t>
          </a:r>
          <a:endParaRPr lang="en-US" dirty="0"/>
        </a:p>
      </dgm:t>
    </dgm:pt>
    <dgm:pt modelId="{83412AF4-DF31-45F4-A2EF-1A46C9583AD4}" type="parTrans" cxnId="{61F13175-22FD-40AF-AD4E-CBB29DDD8D29}">
      <dgm:prSet/>
      <dgm:spPr/>
      <dgm:t>
        <a:bodyPr/>
        <a:lstStyle/>
        <a:p>
          <a:endParaRPr lang="en-US"/>
        </a:p>
      </dgm:t>
    </dgm:pt>
    <dgm:pt modelId="{735106F1-5A9A-44A4-B101-2C80F8257D77}" type="sibTrans" cxnId="{61F13175-22FD-40AF-AD4E-CBB29DDD8D29}">
      <dgm:prSet/>
      <dgm:spPr/>
      <dgm:t>
        <a:bodyPr/>
        <a:lstStyle/>
        <a:p>
          <a:endParaRPr lang="en-US"/>
        </a:p>
      </dgm:t>
    </dgm:pt>
    <dgm:pt modelId="{13751BA8-48A6-4531-A343-AB62EAED0BD5}" type="pres">
      <dgm:prSet presAssocID="{630B2324-736D-4CA1-942D-63AA37F799A2}" presName="linearFlow" presStyleCnt="0">
        <dgm:presLayoutVars>
          <dgm:dir/>
          <dgm:resizeHandles val="exact"/>
        </dgm:presLayoutVars>
      </dgm:prSet>
      <dgm:spPr/>
    </dgm:pt>
    <dgm:pt modelId="{A28E2335-3E8F-42BC-B426-4C77D99D1F42}" type="pres">
      <dgm:prSet presAssocID="{A9E163DA-3562-492C-B694-16D6A1C62D26}" presName="composite" presStyleCnt="0"/>
      <dgm:spPr/>
    </dgm:pt>
    <dgm:pt modelId="{EBB0DD29-F148-446F-8621-A34822C9BF9E}" type="pres">
      <dgm:prSet presAssocID="{A9E163DA-3562-492C-B694-16D6A1C62D26}" presName="imgShp" presStyleLbl="fgImgPlace1" presStyleIdx="0" presStyleCnt="4" custScaleX="193818" custScaleY="17157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704F464F-43B9-42A6-A12C-796A1FDA0427}" type="pres">
      <dgm:prSet presAssocID="{A9E163DA-3562-492C-B694-16D6A1C62D26}" presName="txShp" presStyleLbl="node1" presStyleIdx="0" presStyleCnt="4" custScaleX="89110" custScaleY="976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926BE-BC09-4F82-A410-6B9F9391DD9A}" type="pres">
      <dgm:prSet presAssocID="{3C775AE8-29CF-45B9-81A5-B11EF96CE60C}" presName="spacing" presStyleCnt="0"/>
      <dgm:spPr/>
    </dgm:pt>
    <dgm:pt modelId="{FC1F27AA-8F21-499F-AE80-44B97510F29E}" type="pres">
      <dgm:prSet presAssocID="{0E70A83E-84EC-4E42-8619-28F8D4665DB0}" presName="composite" presStyleCnt="0"/>
      <dgm:spPr/>
    </dgm:pt>
    <dgm:pt modelId="{42BB85A0-17E5-4CF0-848C-2A5D292B0BA5}" type="pres">
      <dgm:prSet presAssocID="{0E70A83E-84EC-4E42-8619-28F8D4665DB0}" presName="imgShp" presStyleLbl="fgImgPlace1" presStyleIdx="1" presStyleCnt="4" custScaleX="214082" custScaleY="156012" custLinFactNeighborX="-7518" custLinFactNeighborY="-2107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EC493CE-F116-4AA9-82CB-37FA9E4406F4}" type="pres">
      <dgm:prSet presAssocID="{0E70A83E-84EC-4E42-8619-28F8D4665DB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054FB-E8DB-4CF6-8230-B262339D6EFD}" type="pres">
      <dgm:prSet presAssocID="{6DEABAA5-835D-425C-8E0C-C2F2FD83E833}" presName="spacing" presStyleCnt="0"/>
      <dgm:spPr/>
    </dgm:pt>
    <dgm:pt modelId="{25CC50DA-7449-4583-955E-1C1EE4CD0A36}" type="pres">
      <dgm:prSet presAssocID="{8A7138D7-1C9F-4788-9F7D-0C046F2E475D}" presName="composite" presStyleCnt="0"/>
      <dgm:spPr/>
    </dgm:pt>
    <dgm:pt modelId="{7D0DF800-251E-405C-BF59-428D274A6BF2}" type="pres">
      <dgm:prSet presAssocID="{8A7138D7-1C9F-4788-9F7D-0C046F2E475D}" presName="imgShp" presStyleLbl="fgImgPlace1" presStyleIdx="2" presStyleCnt="4" custScaleX="185733" custScaleY="178479" custLinFactNeighborX="-6940" custLinFactNeighborY="-2943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AA81C446-39A1-451B-97A3-F6F1C7DB1FAC}" type="pres">
      <dgm:prSet presAssocID="{8A7138D7-1C9F-4788-9F7D-0C046F2E475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56CBF-8CE2-4FDF-A5FE-7E5C353A5FFE}" type="pres">
      <dgm:prSet presAssocID="{516AFABE-B7A1-4C89-8D0E-E607CD9C187F}" presName="spacing" presStyleCnt="0"/>
      <dgm:spPr/>
    </dgm:pt>
    <dgm:pt modelId="{1DE11E61-E297-444F-8EED-0A8066B05A46}" type="pres">
      <dgm:prSet presAssocID="{8F73E4AF-7366-42B1-86B3-B09C5692FA08}" presName="composite" presStyleCnt="0"/>
      <dgm:spPr/>
    </dgm:pt>
    <dgm:pt modelId="{F51C7A28-2A89-40B4-9074-AC9D51E1A560}" type="pres">
      <dgm:prSet presAssocID="{8F73E4AF-7366-42B1-86B3-B09C5692FA08}" presName="imgShp" presStyleLbl="fgImgPlace1" presStyleIdx="3" presStyleCnt="4" custScaleX="172968" custScaleY="149405" custLinFactNeighborX="-22282" custLinFactNeighborY="-2389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A24ECFD-F0CC-4EA0-ADA9-595627F9E84F}" type="pres">
      <dgm:prSet presAssocID="{8F73E4AF-7366-42B1-86B3-B09C5692FA08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021B18-F5F8-4823-A4B3-C1AE68DD91C0}" srcId="{630B2324-736D-4CA1-942D-63AA37F799A2}" destId="{A9E163DA-3562-492C-B694-16D6A1C62D26}" srcOrd="0" destOrd="0" parTransId="{A526EA6A-1902-4FEB-AD49-DAC133345007}" sibTransId="{3C775AE8-29CF-45B9-81A5-B11EF96CE60C}"/>
    <dgm:cxn modelId="{EB229F87-173B-43A4-BF7B-42C6BDB0D186}" type="presOf" srcId="{8A7138D7-1C9F-4788-9F7D-0C046F2E475D}" destId="{AA81C446-39A1-451B-97A3-F6F1C7DB1FAC}" srcOrd="0" destOrd="0" presId="urn:microsoft.com/office/officeart/2005/8/layout/vList3"/>
    <dgm:cxn modelId="{A8A1D971-570E-45D6-8542-66959EE170A6}" type="presOf" srcId="{A9E163DA-3562-492C-B694-16D6A1C62D26}" destId="{704F464F-43B9-42A6-A12C-796A1FDA0427}" srcOrd="0" destOrd="0" presId="urn:microsoft.com/office/officeart/2005/8/layout/vList3"/>
    <dgm:cxn modelId="{C843E0AE-5E6A-434D-9D0D-95EC4A732B2C}" type="presOf" srcId="{0E70A83E-84EC-4E42-8619-28F8D4665DB0}" destId="{4EC493CE-F116-4AA9-82CB-37FA9E4406F4}" srcOrd="0" destOrd="0" presId="urn:microsoft.com/office/officeart/2005/8/layout/vList3"/>
    <dgm:cxn modelId="{DD230956-C882-4EB1-B1A5-94AA8FF60637}" type="presOf" srcId="{8F73E4AF-7366-42B1-86B3-B09C5692FA08}" destId="{1A24ECFD-F0CC-4EA0-ADA9-595627F9E84F}" srcOrd="0" destOrd="0" presId="urn:microsoft.com/office/officeart/2005/8/layout/vList3"/>
    <dgm:cxn modelId="{F42179CA-7BD3-412D-BB81-B9AC60B4AE1F}" type="presOf" srcId="{630B2324-736D-4CA1-942D-63AA37F799A2}" destId="{13751BA8-48A6-4531-A343-AB62EAED0BD5}" srcOrd="0" destOrd="0" presId="urn:microsoft.com/office/officeart/2005/8/layout/vList3"/>
    <dgm:cxn modelId="{0B192A93-1437-406D-BA51-3002E8512B87}" srcId="{630B2324-736D-4CA1-942D-63AA37F799A2}" destId="{0E70A83E-84EC-4E42-8619-28F8D4665DB0}" srcOrd="1" destOrd="0" parTransId="{54223195-8E65-4658-87F1-08B4EFD7CD32}" sibTransId="{6DEABAA5-835D-425C-8E0C-C2F2FD83E833}"/>
    <dgm:cxn modelId="{61F13175-22FD-40AF-AD4E-CBB29DDD8D29}" srcId="{630B2324-736D-4CA1-942D-63AA37F799A2}" destId="{8F73E4AF-7366-42B1-86B3-B09C5692FA08}" srcOrd="3" destOrd="0" parTransId="{83412AF4-DF31-45F4-A2EF-1A46C9583AD4}" sibTransId="{735106F1-5A9A-44A4-B101-2C80F8257D77}"/>
    <dgm:cxn modelId="{3C46F34C-516F-48AD-89BB-E875445BE93B}" srcId="{630B2324-736D-4CA1-942D-63AA37F799A2}" destId="{8A7138D7-1C9F-4788-9F7D-0C046F2E475D}" srcOrd="2" destOrd="0" parTransId="{DBACB1FB-E252-4BC1-9769-46C6C6C9F726}" sibTransId="{516AFABE-B7A1-4C89-8D0E-E607CD9C187F}"/>
    <dgm:cxn modelId="{683F1DD3-067C-4AE4-B115-42A9A16C0A68}" type="presParOf" srcId="{13751BA8-48A6-4531-A343-AB62EAED0BD5}" destId="{A28E2335-3E8F-42BC-B426-4C77D99D1F42}" srcOrd="0" destOrd="0" presId="urn:microsoft.com/office/officeart/2005/8/layout/vList3"/>
    <dgm:cxn modelId="{0B16B8F9-AAF7-4A4C-AF1E-F92F9D16B488}" type="presParOf" srcId="{A28E2335-3E8F-42BC-B426-4C77D99D1F42}" destId="{EBB0DD29-F148-446F-8621-A34822C9BF9E}" srcOrd="0" destOrd="0" presId="urn:microsoft.com/office/officeart/2005/8/layout/vList3"/>
    <dgm:cxn modelId="{0B364BA2-C778-4F45-88D4-FABD081826D0}" type="presParOf" srcId="{A28E2335-3E8F-42BC-B426-4C77D99D1F42}" destId="{704F464F-43B9-42A6-A12C-796A1FDA0427}" srcOrd="1" destOrd="0" presId="urn:microsoft.com/office/officeart/2005/8/layout/vList3"/>
    <dgm:cxn modelId="{A763CF9E-5F26-460E-9B4B-61C6313E25FB}" type="presParOf" srcId="{13751BA8-48A6-4531-A343-AB62EAED0BD5}" destId="{5E7926BE-BC09-4F82-A410-6B9F9391DD9A}" srcOrd="1" destOrd="0" presId="urn:microsoft.com/office/officeart/2005/8/layout/vList3"/>
    <dgm:cxn modelId="{0E85FB45-0F37-4586-865A-232AADA4999B}" type="presParOf" srcId="{13751BA8-48A6-4531-A343-AB62EAED0BD5}" destId="{FC1F27AA-8F21-499F-AE80-44B97510F29E}" srcOrd="2" destOrd="0" presId="urn:microsoft.com/office/officeart/2005/8/layout/vList3"/>
    <dgm:cxn modelId="{39787660-86F2-486D-9DF2-4768CF7BB47C}" type="presParOf" srcId="{FC1F27AA-8F21-499F-AE80-44B97510F29E}" destId="{42BB85A0-17E5-4CF0-848C-2A5D292B0BA5}" srcOrd="0" destOrd="0" presId="urn:microsoft.com/office/officeart/2005/8/layout/vList3"/>
    <dgm:cxn modelId="{48CDDC2C-0DCA-422C-9528-C0EC41B85871}" type="presParOf" srcId="{FC1F27AA-8F21-499F-AE80-44B97510F29E}" destId="{4EC493CE-F116-4AA9-82CB-37FA9E4406F4}" srcOrd="1" destOrd="0" presId="urn:microsoft.com/office/officeart/2005/8/layout/vList3"/>
    <dgm:cxn modelId="{007FA103-E658-48B4-ACE7-426F53C5B0FB}" type="presParOf" srcId="{13751BA8-48A6-4531-A343-AB62EAED0BD5}" destId="{06C054FB-E8DB-4CF6-8230-B262339D6EFD}" srcOrd="3" destOrd="0" presId="urn:microsoft.com/office/officeart/2005/8/layout/vList3"/>
    <dgm:cxn modelId="{7D224DC0-81C5-405E-A179-9FB70227952C}" type="presParOf" srcId="{13751BA8-48A6-4531-A343-AB62EAED0BD5}" destId="{25CC50DA-7449-4583-955E-1C1EE4CD0A36}" srcOrd="4" destOrd="0" presId="urn:microsoft.com/office/officeart/2005/8/layout/vList3"/>
    <dgm:cxn modelId="{310C3B36-F0D7-444B-B9CA-C9047BB3C5C3}" type="presParOf" srcId="{25CC50DA-7449-4583-955E-1C1EE4CD0A36}" destId="{7D0DF800-251E-405C-BF59-428D274A6BF2}" srcOrd="0" destOrd="0" presId="urn:microsoft.com/office/officeart/2005/8/layout/vList3"/>
    <dgm:cxn modelId="{9B35F3E2-63AD-4A1B-B519-E2877B242D9F}" type="presParOf" srcId="{25CC50DA-7449-4583-955E-1C1EE4CD0A36}" destId="{AA81C446-39A1-451B-97A3-F6F1C7DB1FAC}" srcOrd="1" destOrd="0" presId="urn:microsoft.com/office/officeart/2005/8/layout/vList3"/>
    <dgm:cxn modelId="{6006AC82-6B99-4875-AE73-C9504447627A}" type="presParOf" srcId="{13751BA8-48A6-4531-A343-AB62EAED0BD5}" destId="{93156CBF-8CE2-4FDF-A5FE-7E5C353A5FFE}" srcOrd="5" destOrd="0" presId="urn:microsoft.com/office/officeart/2005/8/layout/vList3"/>
    <dgm:cxn modelId="{A4394476-4A22-45AA-8191-34FEDFFCE83C}" type="presParOf" srcId="{13751BA8-48A6-4531-A343-AB62EAED0BD5}" destId="{1DE11E61-E297-444F-8EED-0A8066B05A46}" srcOrd="6" destOrd="0" presId="urn:microsoft.com/office/officeart/2005/8/layout/vList3"/>
    <dgm:cxn modelId="{55800DBA-57A2-4FDC-920C-5592EAC1ED16}" type="presParOf" srcId="{1DE11E61-E297-444F-8EED-0A8066B05A46}" destId="{F51C7A28-2A89-40B4-9074-AC9D51E1A560}" srcOrd="0" destOrd="0" presId="urn:microsoft.com/office/officeart/2005/8/layout/vList3"/>
    <dgm:cxn modelId="{F1E55F3C-CB49-4ED6-AE19-70AA8B47EACC}" type="presParOf" srcId="{1DE11E61-E297-444F-8EED-0A8066B05A46}" destId="{1A24ECFD-F0CC-4EA0-ADA9-595627F9E8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F464F-43B9-42A6-A12C-796A1FDA0427}">
      <dsp:nvSpPr>
        <dsp:cNvPr id="0" name=""/>
        <dsp:cNvSpPr/>
      </dsp:nvSpPr>
      <dsp:spPr>
        <a:xfrm rot="10800000">
          <a:off x="1868410" y="252482"/>
          <a:ext cx="4109078" cy="66590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60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Máy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xay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sinh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tố</a:t>
          </a:r>
          <a:endParaRPr lang="en-US" sz="3000" kern="1200" dirty="0"/>
        </a:p>
      </dsp:txBody>
      <dsp:txXfrm rot="10800000">
        <a:off x="2034886" y="252482"/>
        <a:ext cx="3942602" cy="665906"/>
      </dsp:txXfrm>
    </dsp:sp>
    <dsp:sp modelId="{EBB0DD29-F148-446F-8621-A34822C9BF9E}">
      <dsp:nvSpPr>
        <dsp:cNvPr id="0" name=""/>
        <dsp:cNvSpPr/>
      </dsp:nvSpPr>
      <dsp:spPr>
        <a:xfrm>
          <a:off x="956711" y="619"/>
          <a:ext cx="1321234" cy="11696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C493CE-F116-4AA9-82CB-37FA9E4406F4}">
      <dsp:nvSpPr>
        <dsp:cNvPr id="0" name=""/>
        <dsp:cNvSpPr/>
      </dsp:nvSpPr>
      <dsp:spPr>
        <a:xfrm rot="10800000">
          <a:off x="1526321" y="1564655"/>
          <a:ext cx="4611243" cy="681688"/>
        </a:xfrm>
        <a:prstGeom prst="homePlat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60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Quạt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điện</a:t>
          </a:r>
          <a:endParaRPr lang="en-US" sz="3000" kern="1200" dirty="0"/>
        </a:p>
      </dsp:txBody>
      <dsp:txXfrm rot="10800000">
        <a:off x="1696743" y="1564655"/>
        <a:ext cx="4440821" cy="681688"/>
      </dsp:txXfrm>
    </dsp:sp>
    <dsp:sp modelId="{42BB85A0-17E5-4CF0-848C-2A5D292B0BA5}">
      <dsp:nvSpPr>
        <dsp:cNvPr id="0" name=""/>
        <dsp:cNvSpPr/>
      </dsp:nvSpPr>
      <dsp:spPr>
        <a:xfrm>
          <a:off x="745386" y="1230069"/>
          <a:ext cx="1459371" cy="106351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81C446-39A1-451B-97A3-F6F1C7DB1FAC}">
      <dsp:nvSpPr>
        <dsp:cNvPr id="0" name=""/>
        <dsp:cNvSpPr/>
      </dsp:nvSpPr>
      <dsp:spPr>
        <a:xfrm rot="10800000">
          <a:off x="1478008" y="2908236"/>
          <a:ext cx="4611243" cy="681688"/>
        </a:xfrm>
        <a:prstGeom prst="homePlat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60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Tủ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lạnh</a:t>
          </a:r>
          <a:endParaRPr lang="en-US" sz="3000" kern="1200" dirty="0"/>
        </a:p>
      </dsp:txBody>
      <dsp:txXfrm rot="10800000">
        <a:off x="1648430" y="2908236"/>
        <a:ext cx="4440821" cy="681688"/>
      </dsp:txXfrm>
    </dsp:sp>
    <dsp:sp modelId="{7D0DF800-251E-405C-BF59-428D274A6BF2}">
      <dsp:nvSpPr>
        <dsp:cNvPr id="0" name=""/>
        <dsp:cNvSpPr/>
      </dsp:nvSpPr>
      <dsp:spPr>
        <a:xfrm>
          <a:off x="797639" y="2440118"/>
          <a:ext cx="1266119" cy="12166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24ECFD-F0CC-4EA0-ADA9-595627F9E84F}">
      <dsp:nvSpPr>
        <dsp:cNvPr id="0" name=""/>
        <dsp:cNvSpPr/>
      </dsp:nvSpPr>
      <dsp:spPr>
        <a:xfrm rot="10800000">
          <a:off x="1456254" y="4229298"/>
          <a:ext cx="4611243" cy="681688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0606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Máy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khuấy</a:t>
          </a:r>
          <a:endParaRPr lang="en-US" sz="3000" kern="1200" dirty="0"/>
        </a:p>
      </dsp:txBody>
      <dsp:txXfrm rot="10800000">
        <a:off x="1626676" y="4229298"/>
        <a:ext cx="4440821" cy="681688"/>
      </dsp:txXfrm>
    </dsp:sp>
    <dsp:sp modelId="{F51C7A28-2A89-40B4-9074-AC9D51E1A560}">
      <dsp:nvSpPr>
        <dsp:cNvPr id="0" name=""/>
        <dsp:cNvSpPr/>
      </dsp:nvSpPr>
      <dsp:spPr>
        <a:xfrm>
          <a:off x="714809" y="3898049"/>
          <a:ext cx="1179102" cy="101847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270FEC9-71A3-4964-B7B1-7029D7733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19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FEC9-71A3-4964-B7B1-7029D7733E5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9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FEC9-71A3-4964-B7B1-7029D7733E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FEC9-71A3-4964-B7B1-7029D7733E5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7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FEC9-71A3-4964-B7B1-7029D7733E5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06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Dây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stato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rotor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FEC9-71A3-4964-B7B1-7029D7733E5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0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FEC9-71A3-4964-B7B1-7029D7733E5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3D5DE-33D9-4703-9C1E-507282DC55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56A5D2-D2DF-406B-AC31-E39BA05545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9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DE97E-B73B-4421-8455-CCC63F1B11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39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44FD7-A80C-471D-8BF7-03D2DC1FA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7611"/>
      </p:ext>
    </p:extLst>
  </p:cSld>
  <p:clrMapOvr>
    <a:masterClrMapping/>
  </p:clrMapOvr>
  <p:transition spd="slow"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D8B67-59AC-476D-B280-489EDFB94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0037"/>
      </p:ext>
    </p:extLst>
  </p:cSld>
  <p:clrMapOvr>
    <a:masterClrMapping/>
  </p:clrMapOvr>
  <p:transition spd="slow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AF71-E548-488B-9B30-90FD5F2AC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35825"/>
      </p:ext>
    </p:extLst>
  </p:cSld>
  <p:clrMapOvr>
    <a:masterClrMapping/>
  </p:clrMapOvr>
  <p:transition spd="slow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7EB0C-3147-4EC5-AFBB-066044990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8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2384-F6D2-4762-92D3-83CBF1A0A3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9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A6535-50A4-4A04-9E7B-B7F6075717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D79BCE-1976-4851-A11A-43F462F14C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1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477E5-173F-418B-87BC-CB7B0F877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8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0B449-4C94-41FA-AF88-A075348637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C0734-D373-4585-AE69-62F0B5445F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5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07E9E2-51D0-40C2-BF94-8A8446E8A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5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A88455-0A76-4F41-AF60-0D8B3F0131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4000" r:id="rId12"/>
    <p:sldLayoutId id="2147484001" r:id="rId13"/>
    <p:sldLayoutId id="2147484002" r:id="rId14"/>
    <p:sldLayoutId id="2147484003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1981200" cy="1981200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1" y="379412"/>
            <a:ext cx="1924050" cy="1924050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53" y="304800"/>
            <a:ext cx="1724718" cy="2809875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01" y="534987"/>
            <a:ext cx="1676400" cy="1768475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78" y="3482976"/>
            <a:ext cx="1930400" cy="1930400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97" y="3482976"/>
            <a:ext cx="1924050" cy="1924050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" y="3322616"/>
            <a:ext cx="2113886" cy="2113886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88058"/>
            <a:ext cx="2305993" cy="1844344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z="1600" b="1" smtClean="0"/>
              <a:pPr>
                <a:defRPr/>
              </a:pPr>
              <a:t>1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586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Total Video Converter\Converted\sta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68" y="300838"/>
            <a:ext cx="3327780" cy="29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33400" y="304800"/>
            <a:ext cx="4724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9" descr="sdc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68" y="3500400"/>
            <a:ext cx="3277738" cy="2608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1283928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2590800"/>
            <a:ext cx="47244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25478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7" name="Picture 9" descr="hh2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438400"/>
            <a:ext cx="4419600" cy="3892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19200"/>
            <a:ext cx="800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8AF71-E548-488B-9B30-90FD5F2AC2C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" y="152400"/>
            <a:ext cx="6782860" cy="609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" y="2286000"/>
            <a:ext cx="894588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Nguyên lý động cơ không đồng bộ 1 pha- Quạt điệ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28248"/>
            <a:ext cx="8686800" cy="411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680" y="1268104"/>
            <a:ext cx="8732520" cy="121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06680" y="443552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8AF71-E548-488B-9B30-90FD5F2AC2C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1676400"/>
            <a:ext cx="2590800" cy="204773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ĐỘNG CƠ ĐIỆN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16006" y="1676400"/>
            <a:ext cx="2895600" cy="1905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NĂNG LƯỢNG ĐẦU VÀO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088039" y="1819133"/>
            <a:ext cx="3048000" cy="1905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NĂNG LƯỢNG ĐẦU RA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591" y="228600"/>
            <a:ext cx="403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" y="425881"/>
            <a:ext cx="3337285" cy="6768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Điện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4957" y="4114800"/>
            <a:ext cx="40308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61701" y="4218176"/>
            <a:ext cx="3337286" cy="685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4957" y="5410200"/>
            <a:ext cx="3810000" cy="10668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5410200"/>
            <a:ext cx="4572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8" grpId="0" animBg="1"/>
      <p:bldP spid="9" grpId="0"/>
      <p:bldP spid="11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00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00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127V; 220V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20W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300W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133600"/>
            <a:ext cx="7848600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8" y="3124200"/>
            <a:ext cx="3511068" cy="30190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33900" y="3124200"/>
            <a:ext cx="1981200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220V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40724" y="4176521"/>
            <a:ext cx="19812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300W</a:t>
            </a:r>
            <a:endParaRPr lang="en-US" dirty="0"/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3124200" y="3543300"/>
            <a:ext cx="14097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 flipV="1">
            <a:off x="3131024" y="3871721"/>
            <a:ext cx="14097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2146" y="1918156"/>
            <a:ext cx="5201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57700" y="5486400"/>
            <a:ext cx="46863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mức:220V</a:t>
            </a: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mức:300W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7" grpId="0" animBg="1"/>
      <p:bldP spid="15" grpId="0"/>
      <p:bldP spid="15" grpId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" y="152400"/>
            <a:ext cx="9124950" cy="892552"/>
          </a:xfrm>
          <a:prstGeom prst="rect">
            <a:avLst/>
          </a:prstGeom>
          <a:solidFill>
            <a:srgbClr val="FFFF3F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 DỤNG CỦA ĐỘNG CƠ ĐIỆN TRONG SẢN XUẤT VÀ ĐỜI SỐNG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29" y="2895600"/>
            <a:ext cx="2972476" cy="22293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5364511"/>
            <a:ext cx="242360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58" y="2088330"/>
            <a:ext cx="3950869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5266" y="5346118"/>
            <a:ext cx="1905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335024"/>
            <a:ext cx="2022912" cy="39227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050" y="5364511"/>
            <a:ext cx="236152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2384-F6D2-4762-92D3-83CBF1A0A38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24" y="1027176"/>
            <a:ext cx="2972476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9718" y="4930422"/>
            <a:ext cx="1723687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giặt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389126"/>
            <a:ext cx="3940135" cy="2801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3575" y="4944252"/>
            <a:ext cx="3124200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2438400" cy="39227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6" y="4913376"/>
            <a:ext cx="2361524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D2384-F6D2-4762-92D3-83CBF1A0A38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6200"/>
            <a:ext cx="838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4.Sử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568643"/>
            <a:ext cx="8382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676400"/>
            <a:ext cx="7924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362199"/>
            <a:ext cx="8153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254443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7" grpId="0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533400" y="457200"/>
            <a:ext cx="489966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22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22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 – </a:t>
            </a:r>
            <a:r>
              <a:rPr lang="en-US" sz="2200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QUẠT</a:t>
            </a:r>
            <a:r>
              <a:rPr lang="en-US" sz="22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2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i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61" y="1600200"/>
            <a:ext cx="2551339" cy="3428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2711916" cy="279298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29988" y="1616122"/>
            <a:ext cx="4038600" cy="3886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9" name="Picture 7" descr="DSCF137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60" y="3355075"/>
            <a:ext cx="41148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8122" name="Picture 10" descr="DSCF13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20" y="3355075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417394" y="2510232"/>
            <a:ext cx="3505200" cy="492443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5160" y="152400"/>
            <a:ext cx="17491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4042" y="2510231"/>
            <a:ext cx="2895600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38200"/>
            <a:ext cx="7239000" cy="7575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752600"/>
            <a:ext cx="6705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3" grpId="0" animBg="1"/>
      <p:bldP spid="17" grpId="0"/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457199"/>
            <a:ext cx="8153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ĐỒ DÙNG LOẠI ĐIỆN CƠ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93796"/>
              </p:ext>
            </p:extLst>
          </p:nvPr>
        </p:nvGraphicFramePr>
        <p:xfrm>
          <a:off x="1371600" y="1371600"/>
          <a:ext cx="69342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9" name="Picture 7" descr="DSCF13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88" y="2185917"/>
            <a:ext cx="322052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1619" y="228600"/>
            <a:ext cx="17491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059" y="914400"/>
            <a:ext cx="8001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3058" y="2463422"/>
            <a:ext cx="480574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038" y="1671851"/>
            <a:ext cx="5562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782444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" grpId="0"/>
      <p:bldP spid="4" grpId="0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533400" y="3962400"/>
            <a:ext cx="19812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2401"/>
            <a:ext cx="838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ộ,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7048" y="1505454"/>
            <a:ext cx="3495150" cy="5001867"/>
            <a:chOff x="813364" y="4267200"/>
            <a:chExt cx="2438400" cy="3097392"/>
          </a:xfrm>
        </p:grpSpPr>
        <p:sp>
          <p:nvSpPr>
            <p:cNvPr id="229397" name="Text Box 21"/>
            <p:cNvSpPr txBox="1">
              <a:spLocks noChangeArrowheads="1"/>
            </p:cNvSpPr>
            <p:nvPr/>
          </p:nvSpPr>
          <p:spPr bwMode="auto">
            <a:xfrm>
              <a:off x="967590" y="7059648"/>
              <a:ext cx="2133600" cy="304944"/>
            </a:xfrm>
            <a:prstGeom prst="rect">
              <a:avLst/>
            </a:prstGeom>
            <a:ln/>
            <a:ex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1pPr>
              <a:lvl2pPr marL="742950" indent="-285750" eaLnBrk="0" hangingPunct="0"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2pPr>
              <a:lvl3pPr marL="1143000" indent="-228600" eaLnBrk="0" hangingPunct="0"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3pPr>
              <a:lvl4pPr marL="1600200" indent="-228600" eaLnBrk="0" hangingPunct="0"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4pPr>
              <a:lvl5pPr marL="2057400" indent="-228600" eaLnBrk="0" hangingPunct="0"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FF"/>
                  </a:solidFill>
                  <a:latin typeface="VNI-Helve-Condense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vi-VN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ới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2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endPara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 descr="C:\Users\Admin\Pictures\imagesCALVYJ3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364" y="4267200"/>
              <a:ext cx="243840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2" descr="DSCF137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650" y="1371600"/>
            <a:ext cx="3867150" cy="4113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334000" y="5932615"/>
            <a:ext cx="3352800" cy="89255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7EB0C-3147-4EC5-AFBB-066044990B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28600"/>
            <a:ext cx="32496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8" name="Picture 7" descr="DSCF137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7773" y="491881"/>
            <a:ext cx="3305227" cy="25707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 descr="DSCF13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91650"/>
            <a:ext cx="32004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084421"/>
            <a:ext cx="4648200" cy="7267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" y="2057400"/>
            <a:ext cx="4419600" cy="838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3810000"/>
            <a:ext cx="47244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5181600"/>
            <a:ext cx="47244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9" descr="fanAnimated8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04" y="2974032"/>
            <a:ext cx="2219669" cy="2497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365760" y="1293167"/>
            <a:ext cx="6186487" cy="492443"/>
          </a:xfrm>
          <a:prstGeom prst="rect">
            <a:avLst/>
          </a:prstGeom>
          <a:solidFill>
            <a:srgbClr val="FFFF3F"/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guyên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357" y="152400"/>
            <a:ext cx="32496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" y="3124200"/>
            <a:ext cx="6248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quay,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53357" y="2209800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8AF71-E548-488B-9B30-90FD5F2AC2C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3" grpId="1" animBg="1"/>
      <p:bldP spid="14" grpId="0"/>
      <p:bldP spid="2" grpId="0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Pictures\quạt thông gi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54" y="808508"/>
            <a:ext cx="2468092" cy="246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Pictures\quạt hộp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73" y="808508"/>
            <a:ext cx="2384406" cy="238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1.gstatic.com/images?q=tbn:ANd9GcSYBxkoq2J024OItAhNrIgnLeVztFIe9diguIiz5vS2hlmJJYih4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66" y="3774730"/>
            <a:ext cx="1686067" cy="25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36176" y="3143414"/>
            <a:ext cx="19812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hộp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5700" y="6355901"/>
            <a:ext cx="19812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tháp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262" y="6351945"/>
            <a:ext cx="238229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cây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C:\Users\Admin\Pictures\treo tuong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9543"/>
            <a:ext cx="2319394" cy="23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rongbay2.vcmedia.vn/thumb_max/up_new/2011/05/04/177154/201105162602_q___400___ns__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27" y="3641965"/>
            <a:ext cx="2349449" cy="26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8" y="4121882"/>
            <a:ext cx="2579078" cy="167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99" y="0"/>
            <a:ext cx="7543800" cy="5078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LOẠI QUẠT ĐIỆN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159" y="3276600"/>
            <a:ext cx="2449236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2254" y="3276600"/>
            <a:ext cx="2796146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159" y="6269103"/>
            <a:ext cx="2449235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3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9" descr="FAN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2667000"/>
            <a:ext cx="18288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304800" y="1600200"/>
            <a:ext cx="8534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29820" y="1111089"/>
            <a:ext cx="7142580" cy="492443"/>
          </a:xfrm>
          <a:prstGeom prst="rect">
            <a:avLst/>
          </a:prstGeom>
          <a:solidFill>
            <a:srgbClr val="FFFF3F"/>
          </a:solidFill>
          <a:ln w="12700">
            <a:solidFill>
              <a:srgbClr val="FF0000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4513" y="304800"/>
            <a:ext cx="18229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124200"/>
            <a:ext cx="6781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rung,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57200" y="2040340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8AF71-E548-488B-9B30-90FD5F2AC2C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5" grpId="0" animBg="1"/>
      <p:bldP spid="17" grpId="0"/>
      <p:bldP spid="4" grpId="0"/>
      <p:bldP spid="19" grpId="0"/>
      <p:bldP spid="1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688609"/>
            <a:ext cx="2514600" cy="1600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2200" y="2688609"/>
            <a:ext cx="2339454" cy="1600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bơm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>
            <a:stCxn id="2" idx="3"/>
            <a:endCxn id="3" idx="1"/>
          </p:cNvCxnSpPr>
          <p:nvPr/>
        </p:nvCxnSpPr>
        <p:spPr>
          <a:xfrm>
            <a:off x="3505200" y="3488709"/>
            <a:ext cx="2667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urved Left Arrow 9"/>
          <p:cNvSpPr/>
          <p:nvPr/>
        </p:nvSpPr>
        <p:spPr>
          <a:xfrm>
            <a:off x="4419600" y="2688609"/>
            <a:ext cx="990600" cy="1959591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010400" y="914400"/>
            <a:ext cx="887674" cy="1524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7010399" y="4648200"/>
            <a:ext cx="990601" cy="1524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810000" y="1988024"/>
            <a:ext cx="609600" cy="1500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10000" y="1458037"/>
            <a:ext cx="1219200" cy="492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24917" y="1455762"/>
            <a:ext cx="1266683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smtClean="0">
                <a:latin typeface="Times New Roman" pitchFamily="18" charset="0"/>
                <a:cs typeface="Times New Roman" pitchFamily="18" charset="0"/>
              </a:rPr>
              <a:t>xả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98074" y="5283060"/>
            <a:ext cx="1245926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76200"/>
            <a:ext cx="7696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6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00" y="635287"/>
            <a:ext cx="5029200" cy="5582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7200" y="152400"/>
            <a:ext cx="7315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984913"/>
            <a:ext cx="7696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0" y="1912961"/>
            <a:ext cx="32175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ồm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2514600"/>
            <a:ext cx="533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quay):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3181" y="1694021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14754"/>
            <a:ext cx="3657600" cy="3021341"/>
          </a:xfrm>
          <a:prstGeom prst="rect">
            <a:avLst/>
          </a:prstGeom>
        </p:spPr>
      </p:pic>
      <p:sp>
        <p:nvSpPr>
          <p:cNvPr id="20" name="Date Placeholder 1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208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4572000" cy="4924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570" y="2209800"/>
            <a:ext cx="451286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430" y="3124200"/>
            <a:ext cx="4572000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4038600"/>
            <a:ext cx="4572000" cy="4924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93" y="2125259"/>
            <a:ext cx="3258403" cy="28017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600" y="228600"/>
            <a:ext cx="6627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2.Nguyên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3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7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316" y="1066151"/>
            <a:ext cx="73152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415" y="2362200"/>
            <a:ext cx="75676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3181" y="1694021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716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382000" cy="21852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44: </a:t>
            </a:r>
          </a:p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ĐỒ DÙNG LOẠI ĐIỆN - CƠ</a:t>
            </a:r>
          </a:p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QUẠT ĐIỆN, MÁY BƠM NƯỚC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35371"/>
            <a:ext cx="3026788" cy="302678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35371"/>
            <a:ext cx="3520076" cy="3026788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477356"/>
            <a:ext cx="73914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2667000"/>
            <a:ext cx="6781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303087"/>
            <a:ext cx="6705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5026" y="1969799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152400"/>
            <a:ext cx="8382000" cy="1066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CỦNG CỐ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659284"/>
            <a:ext cx="8686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151727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2744575"/>
            <a:ext cx="23615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3429000"/>
            <a:ext cx="37401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4064756"/>
            <a:ext cx="28151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81000" y="5029200"/>
            <a:ext cx="2662794" cy="914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Đáp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án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z="1600" b="1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31</a:t>
            </a:fld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7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9" grpId="0"/>
      <p:bldP spid="11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52400"/>
            <a:ext cx="8382000" cy="1066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CỦNG CỐ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106" y="1600200"/>
            <a:ext cx="75892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4576" y="2477362"/>
            <a:ext cx="15087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106" y="3251790"/>
            <a:ext cx="2362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009043"/>
            <a:ext cx="419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06" y="4648200"/>
            <a:ext cx="228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64576" y="5486400"/>
            <a:ext cx="3093024" cy="990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7" grpId="0"/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52400"/>
            <a:ext cx="8382000" cy="1066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CỦNG CỐ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600200"/>
            <a:ext cx="6934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quay):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612" y="2356990"/>
            <a:ext cx="35729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612" y="3886200"/>
            <a:ext cx="3858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612" y="3172542"/>
            <a:ext cx="31470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4695784"/>
            <a:ext cx="35978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03770" y="5486400"/>
            <a:ext cx="2590800" cy="914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52400"/>
            <a:ext cx="8382000" cy="1066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CỦNG CỐ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7048" y="1524000"/>
            <a:ext cx="41793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286000"/>
            <a:ext cx="838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5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5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5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D.Năng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5"/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33400" y="5791200"/>
            <a:ext cx="2667000" cy="914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52400"/>
            <a:ext cx="8382000" cy="1066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CỦNG CỐ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600200"/>
            <a:ext cx="861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812" y="2755612"/>
            <a:ext cx="441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1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399" y="4181803"/>
            <a:ext cx="7409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3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812" y="3440276"/>
            <a:ext cx="8242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2 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812" y="4831112"/>
            <a:ext cx="7585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6812" y="5555776"/>
            <a:ext cx="2362200" cy="1066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1524000" y="838200"/>
            <a:ext cx="6781800" cy="48006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CẢM ƠN CÁC EM ĐÃ LẮNG NGHE!!!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" y="228600"/>
            <a:ext cx="815340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MỤC TIÊU BÀI HỌC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524000"/>
            <a:ext cx="7772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lvl="3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31775" lvl="3"/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Nguyễn Hồng Vỹ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6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>
          <a:xfrm>
            <a:off x="247670" y="13648"/>
            <a:ext cx="4899660" cy="6858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I- ĐỘNG C</a:t>
            </a:r>
            <a:r>
              <a:rPr lang="vi-VN" sz="2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Ơ</a:t>
            </a:r>
            <a:r>
              <a:rPr lang="en-US" sz="2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ĐIỆN MỘT PHA </a:t>
            </a:r>
            <a:r>
              <a:rPr lang="en-US" sz="22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976" y="609600"/>
            <a:ext cx="6629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1.Cấu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Picture 7" descr="Universal rotor-sta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5" y="2743200"/>
            <a:ext cx="7092286" cy="383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6064" y="1295398"/>
            <a:ext cx="8160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6064" y="1858339"/>
            <a:ext cx="3657600" cy="8029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597" y="6105099"/>
            <a:ext cx="1371600" cy="485391"/>
          </a:xfrm>
          <a:prstGeom prst="rect">
            <a:avLst/>
          </a:prstGeom>
          <a:solidFill>
            <a:srgbClr val="FFFF3F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Stato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200" y="5029200"/>
            <a:ext cx="1447800" cy="533400"/>
          </a:xfrm>
          <a:prstGeom prst="rect">
            <a:avLst/>
          </a:prstGeom>
          <a:solidFill>
            <a:srgbClr val="FFFF3F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Rôto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97976" y="1102043"/>
            <a:ext cx="5201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?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44FD7-A80C-471D-8BF7-03D2DC1FA79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2" grpId="0"/>
      <p:bldP spid="5" grpId="0"/>
      <p:bldP spid="7" grpId="0"/>
      <p:bldP spid="8" grpId="0" animBg="1"/>
      <p:bldP spid="10" grpId="0" animBg="1"/>
      <p:bldP spid="11" grpId="0" animBg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\Total Video Converter\Converted\sta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4" y="2621799"/>
            <a:ext cx="4119624" cy="36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260883" y="2747989"/>
            <a:ext cx="1790700" cy="40011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Lõi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thép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903641" y="4257366"/>
            <a:ext cx="1844040" cy="40011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quấn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3" name="Text Box 19"/>
          <p:cNvSpPr txBox="1">
            <a:spLocks noChangeArrowheads="1"/>
          </p:cNvSpPr>
          <p:nvPr/>
        </p:nvSpPr>
        <p:spPr bwMode="auto">
          <a:xfrm>
            <a:off x="609600" y="990600"/>
            <a:ext cx="4114800" cy="461665"/>
          </a:xfrm>
          <a:prstGeom prst="rect">
            <a:avLst/>
          </a:prstGeom>
          <a:solidFill>
            <a:srgbClr val="FFFF3F"/>
          </a:solidFill>
          <a:ln w="19050">
            <a:solidFill>
              <a:srgbClr val="FF0000"/>
            </a:solidFill>
          </a:ln>
          <a:effectLst/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754013" y="3154493"/>
            <a:ext cx="1506870" cy="3354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457433" y="4494514"/>
            <a:ext cx="1432560" cy="7946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0" y="762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1D8B67-59AC-476D-B280-489EDFB94ED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8" grpId="0" animBg="1"/>
      <p:bldP spid="194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04800" y="3276600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3200">
                <a:solidFill>
                  <a:srgbClr val="0000FF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</a:endParaRPr>
          </a:p>
        </p:txBody>
      </p:sp>
      <p:pic>
        <p:nvPicPr>
          <p:cNvPr id="264201" name="Picture 9" descr="sdc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983410"/>
            <a:ext cx="3048000" cy="2425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Program Files\Total Video Converter\Converted\sta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83410"/>
            <a:ext cx="3225672" cy="28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8878" y="914400"/>
            <a:ext cx="84741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rãnh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60528" y="0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976" y="2207062"/>
            <a:ext cx="811928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1D8B67-59AC-476D-B280-489EDFB94ED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5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"/>
            <a:ext cx="7872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quay)</a:t>
            </a:r>
            <a:endParaRPr lang="en-US" sz="2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11379"/>
            <a:ext cx="7086600" cy="555117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457200" y="1600200"/>
            <a:ext cx="1524000" cy="121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Lõi</a:t>
            </a:r>
            <a:r>
              <a:rPr lang="en-US" dirty="0" smtClean="0"/>
              <a:t> </a:t>
            </a:r>
            <a:r>
              <a:rPr lang="en-US" dirty="0" err="1" smtClean="0"/>
              <a:t>thép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4648200"/>
            <a:ext cx="1981200" cy="2057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Thanh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lồng</a:t>
            </a:r>
            <a:r>
              <a:rPr lang="en-US" dirty="0" smtClean="0"/>
              <a:t> </a:t>
            </a:r>
            <a:r>
              <a:rPr lang="en-US" dirty="0" err="1" smtClean="0"/>
              <a:t>sóc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0" y="4876800"/>
            <a:ext cx="1524000" cy="1981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Vòng</a:t>
            </a:r>
            <a:r>
              <a:rPr lang="en-US" dirty="0" smtClean="0"/>
              <a:t> </a:t>
            </a:r>
            <a:r>
              <a:rPr lang="en-US" dirty="0" err="1" smtClean="0"/>
              <a:t>ngắn</a:t>
            </a:r>
            <a:r>
              <a:rPr lang="en-US" dirty="0" smtClean="0"/>
              <a:t> </a:t>
            </a:r>
            <a:r>
              <a:rPr lang="en-US" dirty="0" err="1" smtClean="0"/>
              <a:t>mạch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D79BCE-1976-4851-A11A-43F462F14CF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1430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5271" y="990600"/>
            <a:ext cx="57707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rãnh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529" y="3810000"/>
            <a:ext cx="480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rãnh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600" b="1" dirty="0">
              <a:solidFill>
                <a:schemeClr val="tx1"/>
              </a:solidFill>
            </a:endParaRPr>
          </a:p>
        </p:txBody>
      </p:sp>
      <p:pic>
        <p:nvPicPr>
          <p:cNvPr id="11" name="Picture 6" descr="c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408640"/>
            <a:ext cx="3686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Admin\Desktop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8812"/>
            <a:ext cx="2655887" cy="269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60528" y="0"/>
            <a:ext cx="8080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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10046-77C7-47E9-B8D8-68F110E729E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7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1479</Words>
  <Application>Microsoft Office PowerPoint</Application>
  <PresentationFormat>On-screen Show (4:3)</PresentationFormat>
  <Paragraphs>237</Paragraphs>
  <Slides>36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  <vt:variant>
        <vt:lpstr>Custom Shows</vt:lpstr>
      </vt:variant>
      <vt:variant>
        <vt:i4>1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I- ĐỘNG CƠ ĐIỆN MỘT PHA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Nguyên lí làm việc:</vt:lpstr>
      <vt:lpstr>2. Nguyên lý làm việc: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 NGHE 8</dc:title>
  <dc:creator>NgHuuTuan</dc:creator>
  <cp:lastModifiedBy>Phuong</cp:lastModifiedBy>
  <cp:revision>313</cp:revision>
  <dcterms:created xsi:type="dcterms:W3CDTF">2003-10-30T09:36:42Z</dcterms:created>
  <dcterms:modified xsi:type="dcterms:W3CDTF">2019-01-28T23:40:01Z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O THI NGA">
    <vt:lpwstr>1 TIET</vt:lpwstr>
  </property>
</Properties>
</file>